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56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3" r:id="rId4"/>
    <p:sldId id="260" r:id="rId5"/>
    <p:sldId id="261" r:id="rId6"/>
    <p:sldId id="262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83EDC0E-7901-47DE-AB65-6D83987A8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194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4C25F3C9-21CB-4F2D-83C1-669340BA55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5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F0A89F57-206F-41DC-A917-7D2F51F03452}" type="slidenum">
              <a:rPr lang="en-US" altLang="en-US" sz="1200" smtClean="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96A209C-039F-4E9E-88C8-6D318A6661B1}" type="slidenum">
              <a:rPr lang="en-US" altLang="en-US" sz="1200" smtClean="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96A209C-039F-4E9E-88C8-6D318A6661B1}" type="slidenum">
              <a:rPr lang="en-US" altLang="en-US" sz="1200" smtClean="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6F8E2BF-AB8A-45D5-8957-0A9E35CEA911}" type="slidenum">
              <a:rPr lang="en-US" altLang="en-US" sz="1200" smtClean="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F75AA52-DC41-422E-813F-99EB09BC3F5C}" type="slidenum">
              <a:rPr lang="en-US" altLang="en-US" sz="1200" smtClean="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734CC4D-4854-4FF7-9414-C89AB1763227}" type="slidenum">
              <a:rPr lang="en-US" altLang="en-US" sz="1200" smtClean="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008922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4147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 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1" r:id="rId1"/>
    <p:sldLayoutId id="214748376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18288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itchFamily="18" charset="-120"/>
              </a:rPr>
              <a:t>H004</a:t>
            </a:r>
            <a:r>
              <a:rPr lang="en-US" altLang="zh-TW" sz="2800" b="1" dirty="0">
                <a:latin typeface="Times New Roman" pitchFamily="18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當讚美聖父</a:t>
            </a:r>
            <a:r>
              <a:rPr lang="zh-TW" altLang="en-US" sz="2600" b="1" dirty="0">
                <a:latin typeface="Times New Roman" pitchFamily="18" charset="0"/>
                <a:ea typeface="新細明體" pitchFamily="18" charset="-120"/>
              </a:rPr>
              <a:t>  </a:t>
            </a:r>
            <a:br>
              <a:rPr lang="en-US" altLang="zh-TW" sz="23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新細明體" pitchFamily="18" charset="-120"/>
              </a:rPr>
              <a:t>PRAISE YE THE FATHER (</a:t>
            </a:r>
            <a:r>
              <a:rPr lang="zh-TW" altLang="en-US" sz="2400" dirty="0">
                <a:latin typeface="Arial Narrow" panose="020B0606020202030204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anose="020B0606020202030204" pitchFamily="34" charset="0"/>
                <a:ea typeface="新細明體" pitchFamily="18" charset="-120"/>
              </a:rPr>
              <a:t>1/6)</a:t>
            </a:r>
            <a:br>
              <a:rPr lang="zh-TW" altLang="en-US" sz="2400" dirty="0">
                <a:latin typeface="Arial Narrow" panose="020B0606020202030204" pitchFamily="34" charset="0"/>
                <a:ea typeface="新細明體" pitchFamily="18" charset="-120"/>
              </a:rPr>
            </a:br>
            <a:r>
              <a:rPr lang="zh-TW" altLang="en-US" sz="2400" b="1" dirty="0">
                <a:latin typeface="Times New Roman" pitchFamily="18" charset="0"/>
                <a:ea typeface="新細明體" pitchFamily="18" charset="-120"/>
              </a:rPr>
              <a:t> </a:t>
            </a:r>
            <a:endParaRPr lang="en-US" altLang="zh-TW" sz="2300" dirty="0">
              <a:solidFill>
                <a:schemeClr val="tx1"/>
              </a:solidFill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當讚美聖父，讓每顆心向祂謝恩！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ye the Father! Let every heart give thanks to Him!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當讚美聖父，因祂永遠憐憫與慈仁！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ye the Father, Who is ever kind and merciful!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當讚美聖父，麻雀跌下祂也顧念！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ye the Father, Who </a:t>
            </a:r>
            <a:r>
              <a:rPr lang="en-US" altLang="zh-TW" sz="2800" dirty="0" err="1"/>
              <a:t>noteth</a:t>
            </a:r>
            <a:r>
              <a:rPr lang="en-US" altLang="zh-TW" sz="2800" dirty="0"/>
              <a:t> every sparrow’s fall!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2850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榮耀的王阿！讓全地宣揚祢的威嚴！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 King of Glory! Let all earth proclaim Thy majesty!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要頌讚主，同聲傳揚祂權能！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Sing of the Lord, every voice proclaim His power!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84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祂帶喜樂給世人，祂賜下大憐憫世世無窮！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Who </a:t>
            </a:r>
            <a:r>
              <a:rPr lang="en-US" altLang="zh-TW" sz="2800" dirty="0" err="1"/>
              <a:t>bringeth</a:t>
            </a:r>
            <a:r>
              <a:rPr lang="en-US" altLang="zh-TW" sz="2800" dirty="0"/>
              <a:t> joy to the world,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And whose mercy </a:t>
            </a:r>
            <a:r>
              <a:rPr lang="en-US" altLang="zh-TW" sz="2800" dirty="0" err="1"/>
              <a:t>endureth</a:t>
            </a:r>
            <a:r>
              <a:rPr lang="en-US" altLang="zh-TW" sz="2800" dirty="0"/>
              <a:t> forever!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祂創造全世界和天上的萬有！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hath make all the world and the heaven above us!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spc="-150" dirty="0"/>
              <a:t>以能力和慈愛，祂統管全球；起來，歌頌讚美聖父！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In His strength, in His love, He </a:t>
            </a:r>
            <a:r>
              <a:rPr lang="en-US" altLang="zh-TW" sz="2800" dirty="0" err="1"/>
              <a:t>ruleth</a:t>
            </a:r>
            <a:r>
              <a:rPr lang="en-US" altLang="zh-TW" sz="2800" dirty="0"/>
              <a:t> the world;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Arise, and praise ye the Father!</a:t>
            </a:r>
          </a:p>
        </p:txBody>
      </p:sp>
    </p:spTree>
    <p:extLst>
      <p:ext uri="{BB962C8B-B14F-4D97-AF65-F5344CB8AC3E}">
        <p14:creationId xmlns:p14="http://schemas.microsoft.com/office/powerpoint/2010/main" val="2499717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84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讚美歸於聖父，歸於聖子，歸於聖靈！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be to the Father, to the Son, and Holy Spirit!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萬國同來讚美，全世界都因祂歡騰！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Him, every nation,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the earth shall rejoice in Him!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榮耀歸於我君王！榮耀歸於祂永遠的名！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Glory to the Lord our King!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Glory to His ever lasting Name!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04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願全地喜悅，在祂愛中歡欣，當讚美我主！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Let all earth be glad, rejoicing in His love,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O, praise ye the Lord!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讚美歸於聖父，歸於聖子，歸於聖靈！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be to the Father, to the Son, and Holy Spirit!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萬國同來讚美，全世界都因祂歡騰！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Praise Him, every nation,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the earth shall rejoice in Him!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533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H004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榮耀歸於我君王！榮耀歸於祂永遠的名！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Glory to the Lord our King!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Glory to His ever lasting Name!</a:t>
            </a:r>
            <a:endParaRPr lang="zh-TW" altLang="en-US" sz="2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願全地喜悅，在祂愛中歡欣，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Let all earth be glad, rejoicing in His love,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當讚美我主！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O, praise ye the Lord!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392</TotalTime>
  <Words>468</Words>
  <Application>Microsoft Office PowerPoint</Application>
  <PresentationFormat>On-screen Show (16:9)</PresentationFormat>
  <Paragraphs>53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H004  當讚美聖父   PRAISE YE THE FATHER (頁1/6)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H004 當讚美聖父 PRAISE YE THE FATHER</dc:title>
  <dc:subject>Hymnary 聖徒詩歌</dc:subject>
  <dc:creator>cccta</dc:creator>
  <cp:lastModifiedBy>Timothy Liang</cp:lastModifiedBy>
  <cp:revision>44</cp:revision>
  <dcterms:created xsi:type="dcterms:W3CDTF">2001-04-19T19:07:54Z</dcterms:created>
  <dcterms:modified xsi:type="dcterms:W3CDTF">2017-07-31T22:09:00Z</dcterms:modified>
</cp:coreProperties>
</file>